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0" r:id="rId7"/>
    <p:sldId id="265" r:id="rId8"/>
    <p:sldId id="268" r:id="rId9"/>
    <p:sldId id="267" r:id="rId10"/>
    <p:sldId id="266" r:id="rId11"/>
    <p:sldId id="264" r:id="rId12"/>
    <p:sldId id="269" r:id="rId13"/>
    <p:sldId id="262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lita Rogers" userId="e778dc6a-7c93-4780-ba2d-1e302435ddd8" providerId="ADAL" clId="{5A2218D3-6D9C-443C-A10D-E4C5D9C8E91D}"/>
    <pc:docChg chg="modSld">
      <pc:chgData name="Lalita Rogers" userId="e778dc6a-7c93-4780-ba2d-1e302435ddd8" providerId="ADAL" clId="{5A2218D3-6D9C-443C-A10D-E4C5D9C8E91D}" dt="2023-04-25T16:37:51.023" v="49" actId="6549"/>
      <pc:docMkLst>
        <pc:docMk/>
      </pc:docMkLst>
      <pc:sldChg chg="modSp">
        <pc:chgData name="Lalita Rogers" userId="e778dc6a-7c93-4780-ba2d-1e302435ddd8" providerId="ADAL" clId="{5A2218D3-6D9C-443C-A10D-E4C5D9C8E91D}" dt="2023-04-25T16:37:36.741" v="48" actId="404"/>
        <pc:sldMkLst>
          <pc:docMk/>
          <pc:sldMk cId="1509706014" sldId="263"/>
        </pc:sldMkLst>
        <pc:graphicFrameChg chg="mod modGraphic">
          <ac:chgData name="Lalita Rogers" userId="e778dc6a-7c93-4780-ba2d-1e302435ddd8" providerId="ADAL" clId="{5A2218D3-6D9C-443C-A10D-E4C5D9C8E91D}" dt="2023-04-25T16:37:36.741" v="48" actId="404"/>
          <ac:graphicFrameMkLst>
            <pc:docMk/>
            <pc:sldMk cId="1509706014" sldId="263"/>
            <ac:graphicFrameMk id="12" creationId="{5C49DF42-5155-454D-8B93-AC536DC5C279}"/>
          </ac:graphicFrameMkLst>
        </pc:graphicFrameChg>
      </pc:sldChg>
      <pc:sldChg chg="modSp">
        <pc:chgData name="Lalita Rogers" userId="e778dc6a-7c93-4780-ba2d-1e302435ddd8" providerId="ADAL" clId="{5A2218D3-6D9C-443C-A10D-E4C5D9C8E91D}" dt="2023-04-25T16:37:51.023" v="49" actId="6549"/>
        <pc:sldMkLst>
          <pc:docMk/>
          <pc:sldMk cId="870443092" sldId="268"/>
        </pc:sldMkLst>
        <pc:spChg chg="mod">
          <ac:chgData name="Lalita Rogers" userId="e778dc6a-7c93-4780-ba2d-1e302435ddd8" providerId="ADAL" clId="{5A2218D3-6D9C-443C-A10D-E4C5D9C8E91D}" dt="2023-04-25T16:37:51.023" v="49" actId="6549"/>
          <ac:spMkLst>
            <pc:docMk/>
            <pc:sldMk cId="870443092" sldId="268"/>
            <ac:spMk id="4" creationId="{3985E607-C836-429C-8CE4-778D1AE9832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4A2074-8C68-42EE-AD40-164C3B87A3C7}" type="doc">
      <dgm:prSet loTypeId="urn:microsoft.com/office/officeart/2005/8/layout/venn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2C3062-BD0B-467B-B189-99A39DD1E8B3}">
      <dgm:prSet phldrT="[Text]" custT="1"/>
      <dgm:spPr>
        <a:solidFill>
          <a:srgbClr val="660033"/>
        </a:solidFill>
      </dgm:spPr>
      <dgm:t>
        <a:bodyPr/>
        <a:lstStyle/>
        <a:p>
          <a:r>
            <a:rPr lang="en-US" sz="1800" dirty="0">
              <a:latin typeface="Cambria" panose="02040503050406030204" pitchFamily="18" charset="0"/>
              <a:ea typeface="Cambria" panose="02040503050406030204" pitchFamily="18" charset="0"/>
            </a:rPr>
            <a:t>Student</a:t>
          </a:r>
          <a:r>
            <a:rPr lang="en-US" sz="1800" dirty="0"/>
            <a:t> &amp; </a:t>
          </a:r>
          <a:r>
            <a:rPr lang="en-US" sz="1800" dirty="0">
              <a:latin typeface="Cambria" panose="02040503050406030204" pitchFamily="18" charset="0"/>
              <a:ea typeface="Cambria" panose="02040503050406030204" pitchFamily="18" charset="0"/>
            </a:rPr>
            <a:t>Advisor</a:t>
          </a:r>
        </a:p>
      </dgm:t>
    </dgm:pt>
    <dgm:pt modelId="{D3E405B3-F18D-44E3-97DF-6C765B937444}" type="parTrans" cxnId="{53B590DE-0B2D-4F84-A25C-9ADFC4506C20}">
      <dgm:prSet/>
      <dgm:spPr/>
      <dgm:t>
        <a:bodyPr/>
        <a:lstStyle/>
        <a:p>
          <a:endParaRPr lang="en-US"/>
        </a:p>
      </dgm:t>
    </dgm:pt>
    <dgm:pt modelId="{4AA97966-4FE5-424A-883F-7704E122762D}" type="sibTrans" cxnId="{53B590DE-0B2D-4F84-A25C-9ADFC4506C20}">
      <dgm:prSet/>
      <dgm:spPr/>
      <dgm:t>
        <a:bodyPr/>
        <a:lstStyle/>
        <a:p>
          <a:endParaRPr lang="en-US"/>
        </a:p>
      </dgm:t>
    </dgm:pt>
    <dgm:pt modelId="{ECE8E8CD-DB08-4786-9510-0B58235569BC}">
      <dgm:prSet phldrT="[Text]" custT="1"/>
      <dgm:spPr>
        <a:solidFill>
          <a:srgbClr val="660033"/>
        </a:solidFill>
      </dgm:spPr>
      <dgm:t>
        <a:bodyPr/>
        <a:lstStyle/>
        <a:p>
          <a:r>
            <a:rPr lang="en-US" sz="1800" dirty="0">
              <a:latin typeface="Cambria" panose="02040503050406030204" pitchFamily="18" charset="0"/>
              <a:ea typeface="Cambria" panose="02040503050406030204" pitchFamily="18" charset="0"/>
            </a:rPr>
            <a:t>Admission</a:t>
          </a:r>
        </a:p>
      </dgm:t>
    </dgm:pt>
    <dgm:pt modelId="{9607FDFC-33AB-4ABD-98B3-3C4638FD9823}" type="parTrans" cxnId="{53670A02-4894-4B76-A485-1DB726123DCC}">
      <dgm:prSet/>
      <dgm:spPr/>
      <dgm:t>
        <a:bodyPr/>
        <a:lstStyle/>
        <a:p>
          <a:endParaRPr lang="en-US"/>
        </a:p>
      </dgm:t>
    </dgm:pt>
    <dgm:pt modelId="{8F1D6BEA-2996-49B4-94CF-6CD395D3FBAC}" type="sibTrans" cxnId="{53670A02-4894-4B76-A485-1DB726123DCC}">
      <dgm:prSet/>
      <dgm:spPr/>
      <dgm:t>
        <a:bodyPr/>
        <a:lstStyle/>
        <a:p>
          <a:endParaRPr lang="en-US"/>
        </a:p>
      </dgm:t>
    </dgm:pt>
    <dgm:pt modelId="{277AA95F-2949-40E8-803F-703EDD695347}">
      <dgm:prSet phldrT="[Text]" custT="1"/>
      <dgm:spPr>
        <a:solidFill>
          <a:srgbClr val="660033"/>
        </a:solidFill>
      </dgm:spPr>
      <dgm:t>
        <a:bodyPr/>
        <a:lstStyle/>
        <a:p>
          <a:r>
            <a:rPr lang="en-US" sz="1800" dirty="0">
              <a:latin typeface="Cambria" panose="02040503050406030204" pitchFamily="18" charset="0"/>
              <a:ea typeface="Cambria" panose="02040503050406030204" pitchFamily="18" charset="0"/>
            </a:rPr>
            <a:t>Registrar’s</a:t>
          </a:r>
          <a:r>
            <a:rPr lang="en-US" sz="1800" dirty="0"/>
            <a:t> Office</a:t>
          </a:r>
        </a:p>
      </dgm:t>
    </dgm:pt>
    <dgm:pt modelId="{1580E0AC-D8F5-4BBB-81FA-2E6C749497FB}" type="parTrans" cxnId="{851FBD92-BDE6-4E7E-A616-415C5701405D}">
      <dgm:prSet/>
      <dgm:spPr/>
      <dgm:t>
        <a:bodyPr/>
        <a:lstStyle/>
        <a:p>
          <a:endParaRPr lang="en-US"/>
        </a:p>
      </dgm:t>
    </dgm:pt>
    <dgm:pt modelId="{A9C0DAE3-E891-455A-8008-88D9A94B443D}" type="sibTrans" cxnId="{851FBD92-BDE6-4E7E-A616-415C5701405D}">
      <dgm:prSet/>
      <dgm:spPr/>
      <dgm:t>
        <a:bodyPr/>
        <a:lstStyle/>
        <a:p>
          <a:endParaRPr lang="en-US"/>
        </a:p>
      </dgm:t>
    </dgm:pt>
    <dgm:pt modelId="{F241DDB0-7E5B-4351-9185-5B42997C06A7}">
      <dgm:prSet phldrT="[Text]" custT="1"/>
      <dgm:spPr>
        <a:solidFill>
          <a:srgbClr val="660033"/>
        </a:solidFill>
      </dgm:spPr>
      <dgm:t>
        <a:bodyPr/>
        <a:lstStyle/>
        <a:p>
          <a:r>
            <a:rPr lang="en-US" sz="1800" dirty="0">
              <a:latin typeface="Cambria" panose="02040503050406030204" pitchFamily="18" charset="0"/>
              <a:ea typeface="Cambria" panose="02040503050406030204" pitchFamily="18" charset="0"/>
            </a:rPr>
            <a:t>Admission</a:t>
          </a:r>
        </a:p>
      </dgm:t>
    </dgm:pt>
    <dgm:pt modelId="{F92AA51D-C116-4217-B228-E70BD28EF06A}" type="parTrans" cxnId="{C73FA8B2-A8C5-4C22-BEBA-B18BB9032748}">
      <dgm:prSet/>
      <dgm:spPr/>
      <dgm:t>
        <a:bodyPr/>
        <a:lstStyle/>
        <a:p>
          <a:endParaRPr lang="en-US"/>
        </a:p>
      </dgm:t>
    </dgm:pt>
    <dgm:pt modelId="{07EAA168-C0F5-4832-960A-2CCCA592CA06}" type="sibTrans" cxnId="{C73FA8B2-A8C5-4C22-BEBA-B18BB9032748}">
      <dgm:prSet/>
      <dgm:spPr/>
      <dgm:t>
        <a:bodyPr/>
        <a:lstStyle/>
        <a:p>
          <a:endParaRPr lang="en-US"/>
        </a:p>
      </dgm:t>
    </dgm:pt>
    <dgm:pt modelId="{399165A1-974A-4115-AD04-0DD15E477269}" type="pres">
      <dgm:prSet presAssocID="{DD4A2074-8C68-42EE-AD40-164C3B87A3C7}" presName="Name0" presStyleCnt="0">
        <dgm:presLayoutVars>
          <dgm:chMax val="7"/>
          <dgm:resizeHandles val="exact"/>
        </dgm:presLayoutVars>
      </dgm:prSet>
      <dgm:spPr/>
    </dgm:pt>
    <dgm:pt modelId="{01B236D5-C8FA-47CD-920F-0E5F7BE276E8}" type="pres">
      <dgm:prSet presAssocID="{DD4A2074-8C68-42EE-AD40-164C3B87A3C7}" presName="comp1" presStyleCnt="0"/>
      <dgm:spPr/>
    </dgm:pt>
    <dgm:pt modelId="{39366F7E-A1AB-4204-A118-FAECE8ED6C7F}" type="pres">
      <dgm:prSet presAssocID="{DD4A2074-8C68-42EE-AD40-164C3B87A3C7}" presName="circle1" presStyleLbl="node1" presStyleIdx="0" presStyleCnt="4"/>
      <dgm:spPr/>
    </dgm:pt>
    <dgm:pt modelId="{0C517B7A-492F-4A85-B7F6-74B5E36E8E53}" type="pres">
      <dgm:prSet presAssocID="{DD4A2074-8C68-42EE-AD40-164C3B87A3C7}" presName="c1text" presStyleLbl="node1" presStyleIdx="0" presStyleCnt="4">
        <dgm:presLayoutVars>
          <dgm:bulletEnabled val="1"/>
        </dgm:presLayoutVars>
      </dgm:prSet>
      <dgm:spPr/>
    </dgm:pt>
    <dgm:pt modelId="{96141FCA-BF1F-4C57-B1EB-4AD90B78C690}" type="pres">
      <dgm:prSet presAssocID="{DD4A2074-8C68-42EE-AD40-164C3B87A3C7}" presName="comp2" presStyleCnt="0"/>
      <dgm:spPr/>
    </dgm:pt>
    <dgm:pt modelId="{2F079527-5E05-4088-98FD-7FF89A8DF266}" type="pres">
      <dgm:prSet presAssocID="{DD4A2074-8C68-42EE-AD40-164C3B87A3C7}" presName="circle2" presStyleLbl="node1" presStyleIdx="1" presStyleCnt="4"/>
      <dgm:spPr/>
    </dgm:pt>
    <dgm:pt modelId="{36999449-EFA8-4F4B-BE55-E25197A15D2A}" type="pres">
      <dgm:prSet presAssocID="{DD4A2074-8C68-42EE-AD40-164C3B87A3C7}" presName="c2text" presStyleLbl="node1" presStyleIdx="1" presStyleCnt="4">
        <dgm:presLayoutVars>
          <dgm:bulletEnabled val="1"/>
        </dgm:presLayoutVars>
      </dgm:prSet>
      <dgm:spPr/>
    </dgm:pt>
    <dgm:pt modelId="{CA1D9798-2B7B-4B1A-94A9-FB20982B6015}" type="pres">
      <dgm:prSet presAssocID="{DD4A2074-8C68-42EE-AD40-164C3B87A3C7}" presName="comp3" presStyleCnt="0"/>
      <dgm:spPr/>
    </dgm:pt>
    <dgm:pt modelId="{FD0D66B1-8C63-440F-B445-C411A6C80BD6}" type="pres">
      <dgm:prSet presAssocID="{DD4A2074-8C68-42EE-AD40-164C3B87A3C7}" presName="circle3" presStyleLbl="node1" presStyleIdx="2" presStyleCnt="4"/>
      <dgm:spPr/>
    </dgm:pt>
    <dgm:pt modelId="{802A7093-43A6-4EAD-8DF1-13788B15B86B}" type="pres">
      <dgm:prSet presAssocID="{DD4A2074-8C68-42EE-AD40-164C3B87A3C7}" presName="c3text" presStyleLbl="node1" presStyleIdx="2" presStyleCnt="4">
        <dgm:presLayoutVars>
          <dgm:bulletEnabled val="1"/>
        </dgm:presLayoutVars>
      </dgm:prSet>
      <dgm:spPr/>
    </dgm:pt>
    <dgm:pt modelId="{280F58AA-51D4-4AD8-AA6D-0CC6A53B3D4C}" type="pres">
      <dgm:prSet presAssocID="{DD4A2074-8C68-42EE-AD40-164C3B87A3C7}" presName="comp4" presStyleCnt="0"/>
      <dgm:spPr/>
    </dgm:pt>
    <dgm:pt modelId="{DBE3FCEF-856B-43A4-B839-B68A3ADFE0C6}" type="pres">
      <dgm:prSet presAssocID="{DD4A2074-8C68-42EE-AD40-164C3B87A3C7}" presName="circle4" presStyleLbl="node1" presStyleIdx="3" presStyleCnt="4"/>
      <dgm:spPr/>
    </dgm:pt>
    <dgm:pt modelId="{95A2C2CE-500F-4B46-A2AD-3730E948E73E}" type="pres">
      <dgm:prSet presAssocID="{DD4A2074-8C68-42EE-AD40-164C3B87A3C7}" presName="c4text" presStyleLbl="node1" presStyleIdx="3" presStyleCnt="4">
        <dgm:presLayoutVars>
          <dgm:bulletEnabled val="1"/>
        </dgm:presLayoutVars>
      </dgm:prSet>
      <dgm:spPr/>
    </dgm:pt>
  </dgm:ptLst>
  <dgm:cxnLst>
    <dgm:cxn modelId="{53670A02-4894-4B76-A485-1DB726123DCC}" srcId="{DD4A2074-8C68-42EE-AD40-164C3B87A3C7}" destId="{ECE8E8CD-DB08-4786-9510-0B58235569BC}" srcOrd="1" destOrd="0" parTransId="{9607FDFC-33AB-4ABD-98B3-3C4638FD9823}" sibTransId="{8F1D6BEA-2996-49B4-94CF-6CD395D3FBAC}"/>
    <dgm:cxn modelId="{19D42312-13E2-46C7-BC27-A25C546662B4}" type="presOf" srcId="{522C3062-BD0B-467B-B189-99A39DD1E8B3}" destId="{0C517B7A-492F-4A85-B7F6-74B5E36E8E53}" srcOrd="1" destOrd="0" presId="urn:microsoft.com/office/officeart/2005/8/layout/venn2"/>
    <dgm:cxn modelId="{17788024-253A-4028-B7AF-8A13FC1EB518}" type="presOf" srcId="{F241DDB0-7E5B-4351-9185-5B42997C06A7}" destId="{DBE3FCEF-856B-43A4-B839-B68A3ADFE0C6}" srcOrd="0" destOrd="0" presId="urn:microsoft.com/office/officeart/2005/8/layout/venn2"/>
    <dgm:cxn modelId="{4850023D-F0B7-4507-BB6F-9013FB03C0FB}" type="presOf" srcId="{277AA95F-2949-40E8-803F-703EDD695347}" destId="{FD0D66B1-8C63-440F-B445-C411A6C80BD6}" srcOrd="0" destOrd="0" presId="urn:microsoft.com/office/officeart/2005/8/layout/venn2"/>
    <dgm:cxn modelId="{3521684B-F250-4DA8-AFB7-5B545BFE5747}" type="presOf" srcId="{ECE8E8CD-DB08-4786-9510-0B58235569BC}" destId="{2F079527-5E05-4088-98FD-7FF89A8DF266}" srcOrd="0" destOrd="0" presId="urn:microsoft.com/office/officeart/2005/8/layout/venn2"/>
    <dgm:cxn modelId="{2C742655-C54B-42E6-B8B8-5E7206FCFF5F}" type="presOf" srcId="{DD4A2074-8C68-42EE-AD40-164C3B87A3C7}" destId="{399165A1-974A-4115-AD04-0DD15E477269}" srcOrd="0" destOrd="0" presId="urn:microsoft.com/office/officeart/2005/8/layout/venn2"/>
    <dgm:cxn modelId="{869C1589-6C75-4626-AF78-531BD4D2D97E}" type="presOf" srcId="{F241DDB0-7E5B-4351-9185-5B42997C06A7}" destId="{95A2C2CE-500F-4B46-A2AD-3730E948E73E}" srcOrd="1" destOrd="0" presId="urn:microsoft.com/office/officeart/2005/8/layout/venn2"/>
    <dgm:cxn modelId="{851FBD92-BDE6-4E7E-A616-415C5701405D}" srcId="{DD4A2074-8C68-42EE-AD40-164C3B87A3C7}" destId="{277AA95F-2949-40E8-803F-703EDD695347}" srcOrd="2" destOrd="0" parTransId="{1580E0AC-D8F5-4BBB-81FA-2E6C749497FB}" sibTransId="{A9C0DAE3-E891-455A-8008-88D9A94B443D}"/>
    <dgm:cxn modelId="{C73FA8B2-A8C5-4C22-BEBA-B18BB9032748}" srcId="{DD4A2074-8C68-42EE-AD40-164C3B87A3C7}" destId="{F241DDB0-7E5B-4351-9185-5B42997C06A7}" srcOrd="3" destOrd="0" parTransId="{F92AA51D-C116-4217-B228-E70BD28EF06A}" sibTransId="{07EAA168-C0F5-4832-960A-2CCCA592CA06}"/>
    <dgm:cxn modelId="{53B590DE-0B2D-4F84-A25C-9ADFC4506C20}" srcId="{DD4A2074-8C68-42EE-AD40-164C3B87A3C7}" destId="{522C3062-BD0B-467B-B189-99A39DD1E8B3}" srcOrd="0" destOrd="0" parTransId="{D3E405B3-F18D-44E3-97DF-6C765B937444}" sibTransId="{4AA97966-4FE5-424A-883F-7704E122762D}"/>
    <dgm:cxn modelId="{D2286AF3-E23A-41A3-8221-38E50DF2E686}" type="presOf" srcId="{277AA95F-2949-40E8-803F-703EDD695347}" destId="{802A7093-43A6-4EAD-8DF1-13788B15B86B}" srcOrd="1" destOrd="0" presId="urn:microsoft.com/office/officeart/2005/8/layout/venn2"/>
    <dgm:cxn modelId="{6261FBF5-31FA-4A80-A66D-E7F283F1AAB7}" type="presOf" srcId="{522C3062-BD0B-467B-B189-99A39DD1E8B3}" destId="{39366F7E-A1AB-4204-A118-FAECE8ED6C7F}" srcOrd="0" destOrd="0" presId="urn:microsoft.com/office/officeart/2005/8/layout/venn2"/>
    <dgm:cxn modelId="{CFB98CFB-4C09-48A1-890A-6FB5F0A80693}" type="presOf" srcId="{ECE8E8CD-DB08-4786-9510-0B58235569BC}" destId="{36999449-EFA8-4F4B-BE55-E25197A15D2A}" srcOrd="1" destOrd="0" presId="urn:microsoft.com/office/officeart/2005/8/layout/venn2"/>
    <dgm:cxn modelId="{483DAAA6-8A34-4ECF-B195-FA4CB964F00C}" type="presParOf" srcId="{399165A1-974A-4115-AD04-0DD15E477269}" destId="{01B236D5-C8FA-47CD-920F-0E5F7BE276E8}" srcOrd="0" destOrd="0" presId="urn:microsoft.com/office/officeart/2005/8/layout/venn2"/>
    <dgm:cxn modelId="{1D3E32C5-3C68-470E-BA1D-F2AA2FC9A83C}" type="presParOf" srcId="{01B236D5-C8FA-47CD-920F-0E5F7BE276E8}" destId="{39366F7E-A1AB-4204-A118-FAECE8ED6C7F}" srcOrd="0" destOrd="0" presId="urn:microsoft.com/office/officeart/2005/8/layout/venn2"/>
    <dgm:cxn modelId="{0F180621-45AB-47AC-A468-943F6289F438}" type="presParOf" srcId="{01B236D5-C8FA-47CD-920F-0E5F7BE276E8}" destId="{0C517B7A-492F-4A85-B7F6-74B5E36E8E53}" srcOrd="1" destOrd="0" presId="urn:microsoft.com/office/officeart/2005/8/layout/venn2"/>
    <dgm:cxn modelId="{3ED157E7-8787-4889-819D-95C524B19E52}" type="presParOf" srcId="{399165A1-974A-4115-AD04-0DD15E477269}" destId="{96141FCA-BF1F-4C57-B1EB-4AD90B78C690}" srcOrd="1" destOrd="0" presId="urn:microsoft.com/office/officeart/2005/8/layout/venn2"/>
    <dgm:cxn modelId="{CC14BA80-D198-4B49-BB36-113858248C66}" type="presParOf" srcId="{96141FCA-BF1F-4C57-B1EB-4AD90B78C690}" destId="{2F079527-5E05-4088-98FD-7FF89A8DF266}" srcOrd="0" destOrd="0" presId="urn:microsoft.com/office/officeart/2005/8/layout/venn2"/>
    <dgm:cxn modelId="{42A91B5C-2C43-49A3-9A71-CCE81DEEB93D}" type="presParOf" srcId="{96141FCA-BF1F-4C57-B1EB-4AD90B78C690}" destId="{36999449-EFA8-4F4B-BE55-E25197A15D2A}" srcOrd="1" destOrd="0" presId="urn:microsoft.com/office/officeart/2005/8/layout/venn2"/>
    <dgm:cxn modelId="{5A38A342-67AB-4979-92FA-C3D803EADA6F}" type="presParOf" srcId="{399165A1-974A-4115-AD04-0DD15E477269}" destId="{CA1D9798-2B7B-4B1A-94A9-FB20982B6015}" srcOrd="2" destOrd="0" presId="urn:microsoft.com/office/officeart/2005/8/layout/venn2"/>
    <dgm:cxn modelId="{9E2BAEFA-D817-4019-92BE-E152947B7174}" type="presParOf" srcId="{CA1D9798-2B7B-4B1A-94A9-FB20982B6015}" destId="{FD0D66B1-8C63-440F-B445-C411A6C80BD6}" srcOrd="0" destOrd="0" presId="urn:microsoft.com/office/officeart/2005/8/layout/venn2"/>
    <dgm:cxn modelId="{1F8DE2B8-C620-48C8-AFF8-4E312403B85C}" type="presParOf" srcId="{CA1D9798-2B7B-4B1A-94A9-FB20982B6015}" destId="{802A7093-43A6-4EAD-8DF1-13788B15B86B}" srcOrd="1" destOrd="0" presId="urn:microsoft.com/office/officeart/2005/8/layout/venn2"/>
    <dgm:cxn modelId="{C2F5407C-D95A-41C7-B90C-7AA891A8776F}" type="presParOf" srcId="{399165A1-974A-4115-AD04-0DD15E477269}" destId="{280F58AA-51D4-4AD8-AA6D-0CC6A53B3D4C}" srcOrd="3" destOrd="0" presId="urn:microsoft.com/office/officeart/2005/8/layout/venn2"/>
    <dgm:cxn modelId="{AF4206F4-DF3B-425C-BB6A-577E0224D3CF}" type="presParOf" srcId="{280F58AA-51D4-4AD8-AA6D-0CC6A53B3D4C}" destId="{DBE3FCEF-856B-43A4-B839-B68A3ADFE0C6}" srcOrd="0" destOrd="0" presId="urn:microsoft.com/office/officeart/2005/8/layout/venn2"/>
    <dgm:cxn modelId="{102AD5B2-FCFA-4658-BF47-E377F0ECE0F0}" type="presParOf" srcId="{280F58AA-51D4-4AD8-AA6D-0CC6A53B3D4C}" destId="{95A2C2CE-500F-4B46-A2AD-3730E948E73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C33D90-DADA-4FE8-9396-0E42A21022A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2415E-2178-48BC-92D3-CF019E608898}">
      <dgm:prSet phldrT="[Text]"/>
      <dgm:spPr/>
      <dgm:t>
        <a:bodyPr/>
        <a:lstStyle/>
        <a:p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4F3E8B2-8EA0-490D-83ED-C1A8123B77E8}" type="parTrans" cxnId="{D0D4402C-5674-42C6-B9BF-D99DE870F4E9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6E60269-EB1A-43D1-BCD2-C3CA893AA925}" type="sibTrans" cxnId="{D0D4402C-5674-42C6-B9BF-D99DE870F4E9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7AD2292-2433-4090-B714-9BEC602AAD9E}">
      <dgm:prSet phldrT="[Text]"/>
      <dgm:spPr/>
      <dgm:t>
        <a:bodyPr/>
        <a:lstStyle/>
        <a:p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6BE84CD-C04B-4E46-982D-90E2002B8426}" type="parTrans" cxnId="{41690E78-1830-4CE7-A54E-86B1934C6318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9703835-176F-47D3-BF32-9C64C2E1ABA0}" type="sibTrans" cxnId="{41690E78-1830-4CE7-A54E-86B1934C6318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98CE720-6070-40E5-93B1-9330578D5D55}">
      <dgm:prSet phldrT="[Text]"/>
      <dgm:spPr/>
      <dgm:t>
        <a:bodyPr/>
        <a:lstStyle/>
        <a:p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FC09665-22AF-4AB1-A864-4A5465D7E816}" type="parTrans" cxnId="{ECEF13B6-11C0-4EC8-BC67-31AF513625C2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2A2961A-0127-47C1-BF95-69F281BD0B71}" type="sibTrans" cxnId="{ECEF13B6-11C0-4EC8-BC67-31AF513625C2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2D69C24-4106-4A40-A887-D47EDF8FEFD2}">
      <dgm:prSet/>
      <dgm:spPr/>
      <dgm:t>
        <a:bodyPr/>
        <a:lstStyle/>
        <a:p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87FF1F3-3797-457A-9ABF-4F37507DD241}" type="parTrans" cxnId="{7578AF55-67E0-4C0A-8390-93699B8B2112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EAC5EE1-CBCD-4DB7-82AB-9D4B3CA9E457}" type="sibTrans" cxnId="{7578AF55-67E0-4C0A-8390-93699B8B2112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E7FAAC4-821B-426F-9B9D-9903160D5CCD}">
      <dgm:prSet/>
      <dgm:spPr/>
      <dgm:t>
        <a:bodyPr/>
        <a:lstStyle/>
        <a:p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AECB0A4-BBF9-496A-99EE-0019509A73F6}" type="parTrans" cxnId="{1C0F0F70-27B7-4C80-8FB5-72972FFBD122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AD47015-E747-4640-B848-3E491038E68C}" type="sibTrans" cxnId="{1C0F0F70-27B7-4C80-8FB5-72972FFBD122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2721BC7-CA18-468D-8EB5-683093DFF162}">
      <dgm:prSet custT="1"/>
      <dgm:spPr/>
      <dgm:t>
        <a:bodyPr/>
        <a:lstStyle/>
        <a:p>
          <a:r>
            <a:rPr lang="en-US" sz="3000" dirty="0">
              <a:latin typeface="Cambria" panose="02040503050406030204" pitchFamily="18" charset="0"/>
              <a:ea typeface="Cambria" panose="02040503050406030204" pitchFamily="18" charset="0"/>
            </a:rPr>
            <a:t>Admission Creates Student e-Files </a:t>
          </a:r>
          <a:r>
            <a:rPr lang="en-US" sz="2000" i="1" dirty="0">
              <a:latin typeface="Cambria" panose="02040503050406030204" pitchFamily="18" charset="0"/>
              <a:ea typeface="Cambria" panose="02040503050406030204" pitchFamily="18" charset="0"/>
            </a:rPr>
            <a:t>(HS transcript, test scores, college transcripts, transcript evaluation, etc.)</a:t>
          </a:r>
          <a:endParaRPr lang="en-US" sz="3000" i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ADEF9E7-AA88-4AA6-AB21-7BC3758ED788}" type="parTrans" cxnId="{A9276FCE-A206-454E-8B21-4422477CA88B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350EE76-9A25-4192-B3BF-1DBDF5FDE7AF}" type="sibTrans" cxnId="{A9276FCE-A206-454E-8B21-4422477CA88B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0E18641-8AFD-4BA0-9CCF-F3206F65B043}">
      <dgm:prSet custT="1"/>
      <dgm:spPr/>
      <dgm:t>
        <a:bodyPr/>
        <a:lstStyle/>
        <a:p>
          <a:r>
            <a:rPr lang="en-US" sz="3000" dirty="0">
              <a:latin typeface="Cambria" panose="02040503050406030204" pitchFamily="18" charset="0"/>
              <a:ea typeface="Cambria" panose="02040503050406030204" pitchFamily="18" charset="0"/>
            </a:rPr>
            <a:t>Admission Coordinates New Student Advisor Assignments</a:t>
          </a:r>
        </a:p>
      </dgm:t>
    </dgm:pt>
    <dgm:pt modelId="{DF59119A-7034-43DC-BE0C-E6B08ABC5800}" type="parTrans" cxnId="{77725D37-372A-41F8-80C9-17EC03C692CF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CF6C0DD-F3B7-4DB5-AE57-75F70B4C6FB0}" type="sibTrans" cxnId="{77725D37-372A-41F8-80C9-17EC03C692CF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BCD28B7-BFD9-4104-864C-CA342292FF24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sz="3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3000" dirty="0">
              <a:latin typeface="Cambria" panose="02040503050406030204" pitchFamily="18" charset="0"/>
              <a:ea typeface="Cambria" panose="02040503050406030204" pitchFamily="18" charset="0"/>
            </a:rPr>
            <a:t>Registrar’s Office Assigns Advisors in Banner</a:t>
          </a:r>
        </a:p>
        <a:p>
          <a:pPr marL="228600" lvl="1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3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4EC3445-7960-4A35-A25E-57CDA2E50ABF}" type="parTrans" cxnId="{18F402C4-122E-45B8-968A-02AECF9A2F64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2899253-550A-4E3A-BF4B-C55AF4D0D644}" type="sibTrans" cxnId="{18F402C4-122E-45B8-968A-02AECF9A2F64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BA4BC9B-88CB-4E4A-B402-751BC100F5C4}">
      <dgm:prSet custT="1"/>
      <dgm:spPr/>
      <dgm:t>
        <a:bodyPr/>
        <a:lstStyle/>
        <a:p>
          <a:r>
            <a:rPr lang="en-US" sz="3000" dirty="0">
              <a:latin typeface="Cambria" panose="02040503050406030204" pitchFamily="18" charset="0"/>
              <a:ea typeface="Cambria" panose="02040503050406030204" pitchFamily="18" charset="0"/>
            </a:rPr>
            <a:t>Provost’s Office Creates OneDrive Folder</a:t>
          </a:r>
        </a:p>
      </dgm:t>
    </dgm:pt>
    <dgm:pt modelId="{C1CE9C32-72CA-41D2-94CD-5FE3C0A04547}" type="parTrans" cxnId="{02C651E3-0989-42EC-90D3-EF817A968FAE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1FEF8C4-DF9B-4A17-B981-A5CCB5C84865}" type="sibTrans" cxnId="{02C651E3-0989-42EC-90D3-EF817A968FAE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4ED47B3-C9BA-4B9F-B055-11F1BCFE27D5}">
      <dgm:prSet custT="1"/>
      <dgm:spPr/>
      <dgm:t>
        <a:bodyPr/>
        <a:lstStyle/>
        <a:p>
          <a:r>
            <a:rPr lang="en-US" sz="3000" dirty="0">
              <a:latin typeface="Cambria" panose="02040503050406030204" pitchFamily="18" charset="0"/>
              <a:ea typeface="Cambria" panose="02040503050406030204" pitchFamily="18" charset="0"/>
            </a:rPr>
            <a:t>SOAR Advisors Access Folders for Advising/Registration</a:t>
          </a:r>
        </a:p>
      </dgm:t>
    </dgm:pt>
    <dgm:pt modelId="{CCD1E9AC-B5C7-4269-A071-03C9D0D1C892}" type="parTrans" cxnId="{62C06B31-3C43-4E31-8683-64A3D01E4B94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C237535-50A0-4CFF-BCF2-309CF44F51AC}" type="sibTrans" cxnId="{62C06B31-3C43-4E31-8683-64A3D01E4B94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E90804F-19FB-4A42-BB74-2C0913A9CB3D}">
      <dgm:prSet custT="1"/>
      <dgm:spPr/>
      <dgm:t>
        <a:bodyPr/>
        <a:lstStyle/>
        <a:p>
          <a:pPr marL="228600" lvl="1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3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40E462C-BB0C-4917-97DA-822CC4DDDDFA}" type="parTrans" cxnId="{E5C150A8-E10E-4AE3-A22C-B27BF79C6911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6986B4E-96EF-45BA-83E6-FB53AC059FF1}" type="sibTrans" cxnId="{E5C150A8-E10E-4AE3-A22C-B27BF79C6911}">
      <dgm:prSet/>
      <dgm:spPr/>
      <dgm:t>
        <a:bodyPr/>
        <a:lstStyle/>
        <a:p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B7BD6E0-58F5-4F72-B764-24615AA29A16}" type="pres">
      <dgm:prSet presAssocID="{69C33D90-DADA-4FE8-9396-0E42A21022A5}" presName="linearFlow" presStyleCnt="0">
        <dgm:presLayoutVars>
          <dgm:dir/>
          <dgm:animLvl val="lvl"/>
          <dgm:resizeHandles val="exact"/>
        </dgm:presLayoutVars>
      </dgm:prSet>
      <dgm:spPr/>
    </dgm:pt>
    <dgm:pt modelId="{58522894-0583-4212-ABD5-1C457E968673}" type="pres">
      <dgm:prSet presAssocID="{E532415E-2178-48BC-92D3-CF019E608898}" presName="composite" presStyleCnt="0"/>
      <dgm:spPr/>
    </dgm:pt>
    <dgm:pt modelId="{70E06002-DD22-40E4-B465-C5D209173039}" type="pres">
      <dgm:prSet presAssocID="{E532415E-2178-48BC-92D3-CF019E60889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AFB34531-06A0-4106-B960-2CCBB7252480}" type="pres">
      <dgm:prSet presAssocID="{E532415E-2178-48BC-92D3-CF019E608898}" presName="descendantText" presStyleLbl="alignAcc1" presStyleIdx="0" presStyleCnt="5">
        <dgm:presLayoutVars>
          <dgm:bulletEnabled val="1"/>
        </dgm:presLayoutVars>
      </dgm:prSet>
      <dgm:spPr/>
    </dgm:pt>
    <dgm:pt modelId="{D08A5578-D9A1-40AB-9EB0-5B93BE91899D}" type="pres">
      <dgm:prSet presAssocID="{F6E60269-EB1A-43D1-BCD2-C3CA893AA925}" presName="sp" presStyleCnt="0"/>
      <dgm:spPr/>
    </dgm:pt>
    <dgm:pt modelId="{B21393EE-0AAE-4AD6-BB9A-1135A2BDEBFA}" type="pres">
      <dgm:prSet presAssocID="{07AD2292-2433-4090-B714-9BEC602AAD9E}" presName="composite" presStyleCnt="0"/>
      <dgm:spPr/>
    </dgm:pt>
    <dgm:pt modelId="{8C884814-F077-4095-9768-C4D3F8CB92F8}" type="pres">
      <dgm:prSet presAssocID="{07AD2292-2433-4090-B714-9BEC602AAD9E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EB8D1BD1-02C6-454F-B07B-9B088D677ED8}" type="pres">
      <dgm:prSet presAssocID="{07AD2292-2433-4090-B714-9BEC602AAD9E}" presName="descendantText" presStyleLbl="alignAcc1" presStyleIdx="1" presStyleCnt="5">
        <dgm:presLayoutVars>
          <dgm:bulletEnabled val="1"/>
        </dgm:presLayoutVars>
      </dgm:prSet>
      <dgm:spPr/>
    </dgm:pt>
    <dgm:pt modelId="{83847237-4B7C-49A1-91BD-C55BF091759E}" type="pres">
      <dgm:prSet presAssocID="{99703835-176F-47D3-BF32-9C64C2E1ABA0}" presName="sp" presStyleCnt="0"/>
      <dgm:spPr/>
    </dgm:pt>
    <dgm:pt modelId="{14DAA26B-D3ED-469F-BDE4-E21A91C57069}" type="pres">
      <dgm:prSet presAssocID="{298CE720-6070-40E5-93B1-9330578D5D55}" presName="composite" presStyleCnt="0"/>
      <dgm:spPr/>
    </dgm:pt>
    <dgm:pt modelId="{42174B4A-CEA4-489D-9F15-490B0B9C6392}" type="pres">
      <dgm:prSet presAssocID="{298CE720-6070-40E5-93B1-9330578D5D55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43989B12-956E-4F82-AF84-559165ADB527}" type="pres">
      <dgm:prSet presAssocID="{298CE720-6070-40E5-93B1-9330578D5D55}" presName="descendantText" presStyleLbl="alignAcc1" presStyleIdx="2" presStyleCnt="5">
        <dgm:presLayoutVars>
          <dgm:bulletEnabled val="1"/>
        </dgm:presLayoutVars>
      </dgm:prSet>
      <dgm:spPr/>
    </dgm:pt>
    <dgm:pt modelId="{A938D477-DC50-46AC-873D-B60C236F7D9C}" type="pres">
      <dgm:prSet presAssocID="{C2A2961A-0127-47C1-BF95-69F281BD0B71}" presName="sp" presStyleCnt="0"/>
      <dgm:spPr/>
    </dgm:pt>
    <dgm:pt modelId="{A1813DEF-A354-4C1A-9DC3-BCC8E3D70FB7}" type="pres">
      <dgm:prSet presAssocID="{82D69C24-4106-4A40-A887-D47EDF8FEFD2}" presName="composite" presStyleCnt="0"/>
      <dgm:spPr/>
    </dgm:pt>
    <dgm:pt modelId="{487CADC5-27C3-4AB5-9F9C-4F2A80A55268}" type="pres">
      <dgm:prSet presAssocID="{82D69C24-4106-4A40-A887-D47EDF8FEFD2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5F4D91D-5A3D-4095-92E5-C7BA421060D6}" type="pres">
      <dgm:prSet presAssocID="{82D69C24-4106-4A40-A887-D47EDF8FEFD2}" presName="descendantText" presStyleLbl="alignAcc1" presStyleIdx="3" presStyleCnt="5">
        <dgm:presLayoutVars>
          <dgm:bulletEnabled val="1"/>
        </dgm:presLayoutVars>
      </dgm:prSet>
      <dgm:spPr/>
    </dgm:pt>
    <dgm:pt modelId="{983BA9DC-71B3-4588-B765-622B24412A5F}" type="pres">
      <dgm:prSet presAssocID="{DEAC5EE1-CBCD-4DB7-82AB-9D4B3CA9E457}" presName="sp" presStyleCnt="0"/>
      <dgm:spPr/>
    </dgm:pt>
    <dgm:pt modelId="{A0E372E7-25CC-4433-8CC1-3A6D486FA153}" type="pres">
      <dgm:prSet presAssocID="{0E7FAAC4-821B-426F-9B9D-9903160D5CCD}" presName="composite" presStyleCnt="0"/>
      <dgm:spPr/>
    </dgm:pt>
    <dgm:pt modelId="{CDF8142C-2D69-462A-A2EA-2D4011F335FA}" type="pres">
      <dgm:prSet presAssocID="{0E7FAAC4-821B-426F-9B9D-9903160D5CCD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7387917-0106-480F-A36B-F413011644FB}" type="pres">
      <dgm:prSet presAssocID="{0E7FAAC4-821B-426F-9B9D-9903160D5CCD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D0D4402C-5674-42C6-B9BF-D99DE870F4E9}" srcId="{69C33D90-DADA-4FE8-9396-0E42A21022A5}" destId="{E532415E-2178-48BC-92D3-CF019E608898}" srcOrd="0" destOrd="0" parTransId="{24F3E8B2-8EA0-490D-83ED-C1A8123B77E8}" sibTransId="{F6E60269-EB1A-43D1-BCD2-C3CA893AA925}"/>
    <dgm:cxn modelId="{62C06B31-3C43-4E31-8683-64A3D01E4B94}" srcId="{0E7FAAC4-821B-426F-9B9D-9903160D5CCD}" destId="{C4ED47B3-C9BA-4B9F-B055-11F1BCFE27D5}" srcOrd="0" destOrd="0" parTransId="{CCD1E9AC-B5C7-4269-A071-03C9D0D1C892}" sibTransId="{8C237535-50A0-4CFF-BCF2-309CF44F51AC}"/>
    <dgm:cxn modelId="{77725D37-372A-41F8-80C9-17EC03C692CF}" srcId="{07AD2292-2433-4090-B714-9BEC602AAD9E}" destId="{60E18641-8AFD-4BA0-9CCF-F3206F65B043}" srcOrd="0" destOrd="0" parTransId="{DF59119A-7034-43DC-BE0C-E6B08ABC5800}" sibTransId="{3CF6C0DD-F3B7-4DB5-AE57-75F70B4C6FB0}"/>
    <dgm:cxn modelId="{D0DFD464-6493-4CB0-B2F2-AF4EE54915D1}" type="presOf" srcId="{3BA4BC9B-88CB-4E4A-B402-751BC100F5C4}" destId="{55F4D91D-5A3D-4095-92E5-C7BA421060D6}" srcOrd="0" destOrd="0" presId="urn:microsoft.com/office/officeart/2005/8/layout/chevron2"/>
    <dgm:cxn modelId="{32ECDD64-21A2-4834-956E-5F5103CCCAE3}" type="presOf" srcId="{0E7FAAC4-821B-426F-9B9D-9903160D5CCD}" destId="{CDF8142C-2D69-462A-A2EA-2D4011F335FA}" srcOrd="0" destOrd="0" presId="urn:microsoft.com/office/officeart/2005/8/layout/chevron2"/>
    <dgm:cxn modelId="{8DBC6145-22BD-400E-9629-CBA1709487EC}" type="presOf" srcId="{E532415E-2178-48BC-92D3-CF019E608898}" destId="{70E06002-DD22-40E4-B465-C5D209173039}" srcOrd="0" destOrd="0" presId="urn:microsoft.com/office/officeart/2005/8/layout/chevron2"/>
    <dgm:cxn modelId="{F2EC7D48-8CFA-43B7-B6AE-7C35918A3CD1}" type="presOf" srcId="{E2721BC7-CA18-468D-8EB5-683093DFF162}" destId="{AFB34531-06A0-4106-B960-2CCBB7252480}" srcOrd="0" destOrd="0" presId="urn:microsoft.com/office/officeart/2005/8/layout/chevron2"/>
    <dgm:cxn modelId="{8D22CD6C-6BBA-45CE-A01D-F9F600753D48}" type="presOf" srcId="{07AD2292-2433-4090-B714-9BEC602AAD9E}" destId="{8C884814-F077-4095-9768-C4D3F8CB92F8}" srcOrd="0" destOrd="0" presId="urn:microsoft.com/office/officeart/2005/8/layout/chevron2"/>
    <dgm:cxn modelId="{1C0F0F70-27B7-4C80-8FB5-72972FFBD122}" srcId="{69C33D90-DADA-4FE8-9396-0E42A21022A5}" destId="{0E7FAAC4-821B-426F-9B9D-9903160D5CCD}" srcOrd="4" destOrd="0" parTransId="{CAECB0A4-BBF9-496A-99EE-0019509A73F6}" sibTransId="{CAD47015-E747-4640-B848-3E491038E68C}"/>
    <dgm:cxn modelId="{9D1EFA50-A94D-4469-9445-7E11B2D234E1}" type="presOf" srcId="{1BCD28B7-BFD9-4104-864C-CA342292FF24}" destId="{43989B12-956E-4F82-AF84-559165ADB527}" srcOrd="0" destOrd="1" presId="urn:microsoft.com/office/officeart/2005/8/layout/chevron2"/>
    <dgm:cxn modelId="{7578AF55-67E0-4C0A-8390-93699B8B2112}" srcId="{69C33D90-DADA-4FE8-9396-0E42A21022A5}" destId="{82D69C24-4106-4A40-A887-D47EDF8FEFD2}" srcOrd="3" destOrd="0" parTransId="{E87FF1F3-3797-457A-9ABF-4F37507DD241}" sibTransId="{DEAC5EE1-CBCD-4DB7-82AB-9D4B3CA9E457}"/>
    <dgm:cxn modelId="{41690E78-1830-4CE7-A54E-86B1934C6318}" srcId="{69C33D90-DADA-4FE8-9396-0E42A21022A5}" destId="{07AD2292-2433-4090-B714-9BEC602AAD9E}" srcOrd="1" destOrd="0" parTransId="{06BE84CD-C04B-4E46-982D-90E2002B8426}" sibTransId="{99703835-176F-47D3-BF32-9C64C2E1ABA0}"/>
    <dgm:cxn modelId="{69692D87-972A-4C26-B00E-41DE8DA5D384}" type="presOf" srcId="{4E90804F-19FB-4A42-BB74-2C0913A9CB3D}" destId="{43989B12-956E-4F82-AF84-559165ADB527}" srcOrd="0" destOrd="0" presId="urn:microsoft.com/office/officeart/2005/8/layout/chevron2"/>
    <dgm:cxn modelId="{C86F2D8E-86BE-44B0-B9B6-5EE18CFB6A88}" type="presOf" srcId="{C4ED47B3-C9BA-4B9F-B055-11F1BCFE27D5}" destId="{27387917-0106-480F-A36B-F413011644FB}" srcOrd="0" destOrd="0" presId="urn:microsoft.com/office/officeart/2005/8/layout/chevron2"/>
    <dgm:cxn modelId="{E5C150A8-E10E-4AE3-A22C-B27BF79C6911}" srcId="{298CE720-6070-40E5-93B1-9330578D5D55}" destId="{4E90804F-19FB-4A42-BB74-2C0913A9CB3D}" srcOrd="0" destOrd="0" parTransId="{440E462C-BB0C-4917-97DA-822CC4DDDDFA}" sibTransId="{86986B4E-96EF-45BA-83E6-FB53AC059FF1}"/>
    <dgm:cxn modelId="{60BD5BB1-85C4-4AA4-96E0-6438509E22D3}" type="presOf" srcId="{60E18641-8AFD-4BA0-9CCF-F3206F65B043}" destId="{EB8D1BD1-02C6-454F-B07B-9B088D677ED8}" srcOrd="0" destOrd="0" presId="urn:microsoft.com/office/officeart/2005/8/layout/chevron2"/>
    <dgm:cxn modelId="{ECEF13B6-11C0-4EC8-BC67-31AF513625C2}" srcId="{69C33D90-DADA-4FE8-9396-0E42A21022A5}" destId="{298CE720-6070-40E5-93B1-9330578D5D55}" srcOrd="2" destOrd="0" parTransId="{3FC09665-22AF-4AB1-A864-4A5465D7E816}" sibTransId="{C2A2961A-0127-47C1-BF95-69F281BD0B71}"/>
    <dgm:cxn modelId="{18F402C4-122E-45B8-968A-02AECF9A2F64}" srcId="{298CE720-6070-40E5-93B1-9330578D5D55}" destId="{1BCD28B7-BFD9-4104-864C-CA342292FF24}" srcOrd="1" destOrd="0" parTransId="{E4EC3445-7960-4A35-A25E-57CDA2E50ABF}" sibTransId="{E2899253-550A-4E3A-BF4B-C55AF4D0D644}"/>
    <dgm:cxn modelId="{A9276FCE-A206-454E-8B21-4422477CA88B}" srcId="{E532415E-2178-48BC-92D3-CF019E608898}" destId="{E2721BC7-CA18-468D-8EB5-683093DFF162}" srcOrd="0" destOrd="0" parTransId="{FADEF9E7-AA88-4AA6-AB21-7BC3758ED788}" sibTransId="{6350EE76-9A25-4192-B3BF-1DBDF5FDE7AF}"/>
    <dgm:cxn modelId="{365893D9-B6B1-4570-99EF-FDAB376F9E4D}" type="presOf" srcId="{69C33D90-DADA-4FE8-9396-0E42A21022A5}" destId="{EB7BD6E0-58F5-4F72-B764-24615AA29A16}" srcOrd="0" destOrd="0" presId="urn:microsoft.com/office/officeart/2005/8/layout/chevron2"/>
    <dgm:cxn modelId="{02C651E3-0989-42EC-90D3-EF817A968FAE}" srcId="{82D69C24-4106-4A40-A887-D47EDF8FEFD2}" destId="{3BA4BC9B-88CB-4E4A-B402-751BC100F5C4}" srcOrd="0" destOrd="0" parTransId="{C1CE9C32-72CA-41D2-94CD-5FE3C0A04547}" sibTransId="{E1FEF8C4-DF9B-4A17-B981-A5CCB5C84865}"/>
    <dgm:cxn modelId="{FA2081EE-699A-4F83-9C93-7AC60882EA35}" type="presOf" srcId="{298CE720-6070-40E5-93B1-9330578D5D55}" destId="{42174B4A-CEA4-489D-9F15-490B0B9C6392}" srcOrd="0" destOrd="0" presId="urn:microsoft.com/office/officeart/2005/8/layout/chevron2"/>
    <dgm:cxn modelId="{9EB78DFC-EAFB-4DBD-BE3B-E727E1E4364E}" type="presOf" srcId="{82D69C24-4106-4A40-A887-D47EDF8FEFD2}" destId="{487CADC5-27C3-4AB5-9F9C-4F2A80A55268}" srcOrd="0" destOrd="0" presId="urn:microsoft.com/office/officeart/2005/8/layout/chevron2"/>
    <dgm:cxn modelId="{59F6EDF4-4C04-4665-935E-C0569991D0F0}" type="presParOf" srcId="{EB7BD6E0-58F5-4F72-B764-24615AA29A16}" destId="{58522894-0583-4212-ABD5-1C457E968673}" srcOrd="0" destOrd="0" presId="urn:microsoft.com/office/officeart/2005/8/layout/chevron2"/>
    <dgm:cxn modelId="{326F2F09-9CF4-4D89-A4AF-7697E1FAA9A6}" type="presParOf" srcId="{58522894-0583-4212-ABD5-1C457E968673}" destId="{70E06002-DD22-40E4-B465-C5D209173039}" srcOrd="0" destOrd="0" presId="urn:microsoft.com/office/officeart/2005/8/layout/chevron2"/>
    <dgm:cxn modelId="{E697030A-7945-4C5B-A246-5EB664C6E8D2}" type="presParOf" srcId="{58522894-0583-4212-ABD5-1C457E968673}" destId="{AFB34531-06A0-4106-B960-2CCBB7252480}" srcOrd="1" destOrd="0" presId="urn:microsoft.com/office/officeart/2005/8/layout/chevron2"/>
    <dgm:cxn modelId="{C7EBD049-94FB-4D83-B5E9-9CD6BF1750A1}" type="presParOf" srcId="{EB7BD6E0-58F5-4F72-B764-24615AA29A16}" destId="{D08A5578-D9A1-40AB-9EB0-5B93BE91899D}" srcOrd="1" destOrd="0" presId="urn:microsoft.com/office/officeart/2005/8/layout/chevron2"/>
    <dgm:cxn modelId="{DCE43334-D954-4BCF-BE8A-1017F79465F2}" type="presParOf" srcId="{EB7BD6E0-58F5-4F72-B764-24615AA29A16}" destId="{B21393EE-0AAE-4AD6-BB9A-1135A2BDEBFA}" srcOrd="2" destOrd="0" presId="urn:microsoft.com/office/officeart/2005/8/layout/chevron2"/>
    <dgm:cxn modelId="{3604103F-20EA-4404-B6FC-8B3029B142D8}" type="presParOf" srcId="{B21393EE-0AAE-4AD6-BB9A-1135A2BDEBFA}" destId="{8C884814-F077-4095-9768-C4D3F8CB92F8}" srcOrd="0" destOrd="0" presId="urn:microsoft.com/office/officeart/2005/8/layout/chevron2"/>
    <dgm:cxn modelId="{03EF4241-F78B-4768-A084-B4E2637CA34F}" type="presParOf" srcId="{B21393EE-0AAE-4AD6-BB9A-1135A2BDEBFA}" destId="{EB8D1BD1-02C6-454F-B07B-9B088D677ED8}" srcOrd="1" destOrd="0" presId="urn:microsoft.com/office/officeart/2005/8/layout/chevron2"/>
    <dgm:cxn modelId="{72B7B77C-2FE6-4BAB-92C9-1C28762F2390}" type="presParOf" srcId="{EB7BD6E0-58F5-4F72-B764-24615AA29A16}" destId="{83847237-4B7C-49A1-91BD-C55BF091759E}" srcOrd="3" destOrd="0" presId="urn:microsoft.com/office/officeart/2005/8/layout/chevron2"/>
    <dgm:cxn modelId="{BA50F3BD-F178-40AA-89C2-589F09D02209}" type="presParOf" srcId="{EB7BD6E0-58F5-4F72-B764-24615AA29A16}" destId="{14DAA26B-D3ED-469F-BDE4-E21A91C57069}" srcOrd="4" destOrd="0" presId="urn:microsoft.com/office/officeart/2005/8/layout/chevron2"/>
    <dgm:cxn modelId="{0FF1459C-F594-4C21-BB42-6643999455FF}" type="presParOf" srcId="{14DAA26B-D3ED-469F-BDE4-E21A91C57069}" destId="{42174B4A-CEA4-489D-9F15-490B0B9C6392}" srcOrd="0" destOrd="0" presId="urn:microsoft.com/office/officeart/2005/8/layout/chevron2"/>
    <dgm:cxn modelId="{2166B075-E663-470C-82F4-486925F7E956}" type="presParOf" srcId="{14DAA26B-D3ED-469F-BDE4-E21A91C57069}" destId="{43989B12-956E-4F82-AF84-559165ADB527}" srcOrd="1" destOrd="0" presId="urn:microsoft.com/office/officeart/2005/8/layout/chevron2"/>
    <dgm:cxn modelId="{31A72C6F-9461-4AEC-B2A3-41C3DF829C54}" type="presParOf" srcId="{EB7BD6E0-58F5-4F72-B764-24615AA29A16}" destId="{A938D477-DC50-46AC-873D-B60C236F7D9C}" srcOrd="5" destOrd="0" presId="urn:microsoft.com/office/officeart/2005/8/layout/chevron2"/>
    <dgm:cxn modelId="{8C77CD2B-3ABA-4F4C-8405-C387BD4B9A72}" type="presParOf" srcId="{EB7BD6E0-58F5-4F72-B764-24615AA29A16}" destId="{A1813DEF-A354-4C1A-9DC3-BCC8E3D70FB7}" srcOrd="6" destOrd="0" presId="urn:microsoft.com/office/officeart/2005/8/layout/chevron2"/>
    <dgm:cxn modelId="{8B84E930-4B14-4E0B-9D9E-6B67A2A74939}" type="presParOf" srcId="{A1813DEF-A354-4C1A-9DC3-BCC8E3D70FB7}" destId="{487CADC5-27C3-4AB5-9F9C-4F2A80A55268}" srcOrd="0" destOrd="0" presId="urn:microsoft.com/office/officeart/2005/8/layout/chevron2"/>
    <dgm:cxn modelId="{B65168BC-1F69-4588-A15C-9A7B12DABA2F}" type="presParOf" srcId="{A1813DEF-A354-4C1A-9DC3-BCC8E3D70FB7}" destId="{55F4D91D-5A3D-4095-92E5-C7BA421060D6}" srcOrd="1" destOrd="0" presId="urn:microsoft.com/office/officeart/2005/8/layout/chevron2"/>
    <dgm:cxn modelId="{510D35C2-41F4-49E0-8DFE-6E8C83324717}" type="presParOf" srcId="{EB7BD6E0-58F5-4F72-B764-24615AA29A16}" destId="{983BA9DC-71B3-4588-B765-622B24412A5F}" srcOrd="7" destOrd="0" presId="urn:microsoft.com/office/officeart/2005/8/layout/chevron2"/>
    <dgm:cxn modelId="{08B5B05C-F3FB-4AD3-8B47-A824DC13F45F}" type="presParOf" srcId="{EB7BD6E0-58F5-4F72-B764-24615AA29A16}" destId="{A0E372E7-25CC-4433-8CC1-3A6D486FA153}" srcOrd="8" destOrd="0" presId="urn:microsoft.com/office/officeart/2005/8/layout/chevron2"/>
    <dgm:cxn modelId="{F5D9E65A-1C38-4BD0-8D39-D27E952CC604}" type="presParOf" srcId="{A0E372E7-25CC-4433-8CC1-3A6D486FA153}" destId="{CDF8142C-2D69-462A-A2EA-2D4011F335FA}" srcOrd="0" destOrd="0" presId="urn:microsoft.com/office/officeart/2005/8/layout/chevron2"/>
    <dgm:cxn modelId="{56FE7526-DB86-495E-9E1D-02C2B224D4C8}" type="presParOf" srcId="{A0E372E7-25CC-4433-8CC1-3A6D486FA153}" destId="{27387917-0106-480F-A36B-F413011644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66F7E-A1AB-4204-A118-FAECE8ED6C7F}">
      <dsp:nvSpPr>
        <dsp:cNvPr id="0" name=""/>
        <dsp:cNvSpPr/>
      </dsp:nvSpPr>
      <dsp:spPr>
        <a:xfrm>
          <a:off x="2781715" y="0"/>
          <a:ext cx="4952170" cy="4952170"/>
        </a:xfrm>
        <a:prstGeom prst="ellipse">
          <a:avLst/>
        </a:prstGeom>
        <a:solidFill>
          <a:srgbClr val="66003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Student</a:t>
          </a:r>
          <a:r>
            <a:rPr lang="en-US" sz="1800" kern="1200" dirty="0"/>
            <a:t> &amp; </a:t>
          </a: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Advisor</a:t>
          </a:r>
        </a:p>
      </dsp:txBody>
      <dsp:txXfrm>
        <a:off x="4565486" y="247608"/>
        <a:ext cx="1384626" cy="742825"/>
      </dsp:txXfrm>
    </dsp:sp>
    <dsp:sp modelId="{2F079527-5E05-4088-98FD-7FF89A8DF266}">
      <dsp:nvSpPr>
        <dsp:cNvPr id="0" name=""/>
        <dsp:cNvSpPr/>
      </dsp:nvSpPr>
      <dsp:spPr>
        <a:xfrm>
          <a:off x="3276932" y="990433"/>
          <a:ext cx="3961736" cy="3961736"/>
        </a:xfrm>
        <a:prstGeom prst="ellipse">
          <a:avLst/>
        </a:prstGeom>
        <a:solidFill>
          <a:srgbClr val="66003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Admission</a:t>
          </a:r>
        </a:p>
      </dsp:txBody>
      <dsp:txXfrm>
        <a:off x="4565486" y="1228138"/>
        <a:ext cx="1384626" cy="713112"/>
      </dsp:txXfrm>
    </dsp:sp>
    <dsp:sp modelId="{FD0D66B1-8C63-440F-B445-C411A6C80BD6}">
      <dsp:nvSpPr>
        <dsp:cNvPr id="0" name=""/>
        <dsp:cNvSpPr/>
      </dsp:nvSpPr>
      <dsp:spPr>
        <a:xfrm>
          <a:off x="3772149" y="1980867"/>
          <a:ext cx="2971302" cy="2971302"/>
        </a:xfrm>
        <a:prstGeom prst="ellipse">
          <a:avLst/>
        </a:prstGeom>
        <a:solidFill>
          <a:srgbClr val="66003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Registrar’s</a:t>
          </a:r>
          <a:r>
            <a:rPr lang="en-US" sz="1800" kern="1200" dirty="0"/>
            <a:t> Office</a:t>
          </a:r>
        </a:p>
      </dsp:txBody>
      <dsp:txXfrm>
        <a:off x="4565486" y="2203715"/>
        <a:ext cx="1384626" cy="668542"/>
      </dsp:txXfrm>
    </dsp:sp>
    <dsp:sp modelId="{DBE3FCEF-856B-43A4-B839-B68A3ADFE0C6}">
      <dsp:nvSpPr>
        <dsp:cNvPr id="0" name=""/>
        <dsp:cNvSpPr/>
      </dsp:nvSpPr>
      <dsp:spPr>
        <a:xfrm>
          <a:off x="4267366" y="2971301"/>
          <a:ext cx="1980868" cy="1980868"/>
        </a:xfrm>
        <a:prstGeom prst="ellipse">
          <a:avLst/>
        </a:prstGeom>
        <a:solidFill>
          <a:srgbClr val="66003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Admission</a:t>
          </a:r>
        </a:p>
      </dsp:txBody>
      <dsp:txXfrm>
        <a:off x="4557457" y="3466518"/>
        <a:ext cx="1400685" cy="990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06002-DD22-40E4-B465-C5D209173039}">
      <dsp:nvSpPr>
        <dsp:cNvPr id="0" name=""/>
        <dsp:cNvSpPr/>
      </dsp:nvSpPr>
      <dsp:spPr>
        <a:xfrm rot="5400000">
          <a:off x="-145111" y="147986"/>
          <a:ext cx="967407" cy="6771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1" y="341468"/>
        <a:ext cx="677185" cy="290222"/>
      </dsp:txXfrm>
    </dsp:sp>
    <dsp:sp modelId="{AFB34531-06A0-4106-B960-2CCBB7252480}">
      <dsp:nvSpPr>
        <dsp:cNvPr id="0" name=""/>
        <dsp:cNvSpPr/>
      </dsp:nvSpPr>
      <dsp:spPr>
        <a:xfrm rot="5400000">
          <a:off x="5777285" y="-5097224"/>
          <a:ext cx="628815" cy="10829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latin typeface="Cambria" panose="02040503050406030204" pitchFamily="18" charset="0"/>
              <a:ea typeface="Cambria" panose="02040503050406030204" pitchFamily="18" charset="0"/>
            </a:rPr>
            <a:t>Admission Creates Student e-Files </a:t>
          </a:r>
          <a:r>
            <a:rPr lang="en-US" sz="2000" i="1" kern="1200" dirty="0">
              <a:latin typeface="Cambria" panose="02040503050406030204" pitchFamily="18" charset="0"/>
              <a:ea typeface="Cambria" panose="02040503050406030204" pitchFamily="18" charset="0"/>
            </a:rPr>
            <a:t>(HS transcript, test scores, college transcripts, transcript evaluation, etc.)</a:t>
          </a:r>
          <a:endParaRPr lang="en-US" sz="3000" i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677186" y="33571"/>
        <a:ext cx="10798318" cy="567423"/>
      </dsp:txXfrm>
    </dsp:sp>
    <dsp:sp modelId="{8C884814-F077-4095-9768-C4D3F8CB92F8}">
      <dsp:nvSpPr>
        <dsp:cNvPr id="0" name=""/>
        <dsp:cNvSpPr/>
      </dsp:nvSpPr>
      <dsp:spPr>
        <a:xfrm rot="5400000">
          <a:off x="-145111" y="996760"/>
          <a:ext cx="967407" cy="6771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1" y="1190242"/>
        <a:ext cx="677185" cy="290222"/>
      </dsp:txXfrm>
    </dsp:sp>
    <dsp:sp modelId="{EB8D1BD1-02C6-454F-B07B-9B088D677ED8}">
      <dsp:nvSpPr>
        <dsp:cNvPr id="0" name=""/>
        <dsp:cNvSpPr/>
      </dsp:nvSpPr>
      <dsp:spPr>
        <a:xfrm rot="5400000">
          <a:off x="5777285" y="-4248450"/>
          <a:ext cx="628815" cy="10829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latin typeface="Cambria" panose="02040503050406030204" pitchFamily="18" charset="0"/>
              <a:ea typeface="Cambria" panose="02040503050406030204" pitchFamily="18" charset="0"/>
            </a:rPr>
            <a:t>Admission Coordinates New Student Advisor Assignments</a:t>
          </a:r>
        </a:p>
      </dsp:txBody>
      <dsp:txXfrm rot="-5400000">
        <a:off x="677186" y="882345"/>
        <a:ext cx="10798318" cy="567423"/>
      </dsp:txXfrm>
    </dsp:sp>
    <dsp:sp modelId="{42174B4A-CEA4-489D-9F15-490B0B9C6392}">
      <dsp:nvSpPr>
        <dsp:cNvPr id="0" name=""/>
        <dsp:cNvSpPr/>
      </dsp:nvSpPr>
      <dsp:spPr>
        <a:xfrm rot="5400000">
          <a:off x="-145111" y="1845535"/>
          <a:ext cx="967407" cy="6771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1" y="2039017"/>
        <a:ext cx="677185" cy="290222"/>
      </dsp:txXfrm>
    </dsp:sp>
    <dsp:sp modelId="{43989B12-956E-4F82-AF84-559165ADB527}">
      <dsp:nvSpPr>
        <dsp:cNvPr id="0" name=""/>
        <dsp:cNvSpPr/>
      </dsp:nvSpPr>
      <dsp:spPr>
        <a:xfrm rot="5400000">
          <a:off x="5777285" y="-3399675"/>
          <a:ext cx="628815" cy="10829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sz="3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3000" kern="1200" dirty="0">
              <a:latin typeface="Cambria" panose="02040503050406030204" pitchFamily="18" charset="0"/>
              <a:ea typeface="Cambria" panose="02040503050406030204" pitchFamily="18" charset="0"/>
            </a:rPr>
            <a:t>Registrar’s Office Assigns Advisors in Banner</a:t>
          </a:r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3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677186" y="1731120"/>
        <a:ext cx="10798318" cy="567423"/>
      </dsp:txXfrm>
    </dsp:sp>
    <dsp:sp modelId="{487CADC5-27C3-4AB5-9F9C-4F2A80A55268}">
      <dsp:nvSpPr>
        <dsp:cNvPr id="0" name=""/>
        <dsp:cNvSpPr/>
      </dsp:nvSpPr>
      <dsp:spPr>
        <a:xfrm rot="5400000">
          <a:off x="-145111" y="2694309"/>
          <a:ext cx="967407" cy="6771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1" y="2887791"/>
        <a:ext cx="677185" cy="290222"/>
      </dsp:txXfrm>
    </dsp:sp>
    <dsp:sp modelId="{55F4D91D-5A3D-4095-92E5-C7BA421060D6}">
      <dsp:nvSpPr>
        <dsp:cNvPr id="0" name=""/>
        <dsp:cNvSpPr/>
      </dsp:nvSpPr>
      <dsp:spPr>
        <a:xfrm rot="5400000">
          <a:off x="5777285" y="-2550901"/>
          <a:ext cx="628815" cy="10829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latin typeface="Cambria" panose="02040503050406030204" pitchFamily="18" charset="0"/>
              <a:ea typeface="Cambria" panose="02040503050406030204" pitchFamily="18" charset="0"/>
            </a:rPr>
            <a:t>Provost’s Office Creates OneDrive Folder</a:t>
          </a:r>
        </a:p>
      </dsp:txBody>
      <dsp:txXfrm rot="-5400000">
        <a:off x="677186" y="2579894"/>
        <a:ext cx="10798318" cy="567423"/>
      </dsp:txXfrm>
    </dsp:sp>
    <dsp:sp modelId="{CDF8142C-2D69-462A-A2EA-2D4011F335FA}">
      <dsp:nvSpPr>
        <dsp:cNvPr id="0" name=""/>
        <dsp:cNvSpPr/>
      </dsp:nvSpPr>
      <dsp:spPr>
        <a:xfrm rot="5400000">
          <a:off x="-145111" y="3543084"/>
          <a:ext cx="967407" cy="6771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1" y="3736566"/>
        <a:ext cx="677185" cy="290222"/>
      </dsp:txXfrm>
    </dsp:sp>
    <dsp:sp modelId="{27387917-0106-480F-A36B-F413011644FB}">
      <dsp:nvSpPr>
        <dsp:cNvPr id="0" name=""/>
        <dsp:cNvSpPr/>
      </dsp:nvSpPr>
      <dsp:spPr>
        <a:xfrm rot="5400000">
          <a:off x="5777285" y="-1702126"/>
          <a:ext cx="628815" cy="10829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latin typeface="Cambria" panose="02040503050406030204" pitchFamily="18" charset="0"/>
              <a:ea typeface="Cambria" panose="02040503050406030204" pitchFamily="18" charset="0"/>
            </a:rPr>
            <a:t>SOAR Advisors Access Folders for Advising/Registration</a:t>
          </a:r>
        </a:p>
      </dsp:txBody>
      <dsp:txXfrm rot="-5400000">
        <a:off x="677186" y="3428669"/>
        <a:ext cx="10798318" cy="567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0784-6997-4E5B-87E0-F4508D8A6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90B08-0C96-4BF3-A34C-6774DD74E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68D14-5A84-4457-97D0-21ED2DC7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BCA11-4AA7-4FAE-A460-ED3492E3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B85B9-E624-4CA7-A4BB-66BD167F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8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3993-9BE4-454C-B7BA-AF6E9CA6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13773-8651-4F02-BF15-3EAB13309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93191-F9AC-4649-947D-86D2BD456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36477-C61C-47DB-B063-E9870BED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C68B3-ACF3-4CBA-8687-7F532E49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7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77BA5F-0DD7-421B-AD62-A0A3378BD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AC403-3092-4DE9-8AD8-FBEB31A8E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22ECD-7DA2-459F-8EB8-3C18DC19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99590-7F7D-4B46-B450-7232112F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B7533-4A71-43C2-8DF3-BE63BFCD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7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251D-90B2-464A-A24E-BF856D6D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160DD-6EF8-40FE-AB04-C6D95BD14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BF4E3-DA41-41F6-8BC6-B8DF0A20E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6296E-79B6-48A1-AD5C-25AE5BFE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249D5-A13D-4B99-90A3-516ED1DC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1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01B7D-E9B3-4D88-BC89-65D0395B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DA1EC-94AC-4FDC-A2DE-003C574FD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5B5BC-9E01-421E-942C-85B32574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5301F-A991-4699-9421-D915EAB6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FBBD-C09F-4913-8CD8-A216E7F0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9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DEAE-6B43-448B-A511-D840A43C5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00102-9D22-4A2E-809A-AD8236BBE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20DA9-1A0F-49F0-90F3-9966E5C1A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017A0-0AB4-4AC5-BB42-CFAAB5A2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E9873-1AAB-4E1E-8860-4171CF47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074E7-F1EA-41FD-AA0A-A2869395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8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0FB61-10E1-431E-A3B7-4240326E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9FC29-C3F6-4AC6-815E-728AFF59E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C7106-20D3-434B-B0C2-7554CAF1E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428A8-C13E-405C-A369-E8FAACFB0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2C31F2-0F4F-4BD1-957C-93C936906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18DDA-9196-4D89-A7F8-69675A9B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E4664-D816-4E62-B25F-F3A114BB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D191DC-7239-4CA1-8561-30307F9C2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BA75D-9350-4CD6-88FD-19552D39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76F01-5A5B-4DE3-8033-C6DFD777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85CB6-6950-47EB-ACB7-25DB283E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09183-7F71-4D78-80CB-83D0C8DD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1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D20900-EBCC-4D29-AFA5-9DEFDC6F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1B5C0-1CD1-4E35-90F7-F92B4D77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E5265-D406-4ECF-943E-7BD8903A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7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CE5B-EE8E-4914-AD5E-BF31326A1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27C9-8A69-4D58-A04D-4F806F3F7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50C56-F6FA-499B-9E1D-ECDEE8D9E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6F2D9-C220-4B45-B9F1-DEB23F3E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1AE65-4E38-491C-80CF-222978C8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86AFA-1C4E-44A6-ACE4-CE2493ADD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C3DAD-0CE2-4A71-A6D9-904889FB9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0755D6-8289-478A-930D-1C55229DA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7D3A4-1072-4ACC-9FEA-61BC33F16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7B70C-BC78-4AA6-B5FB-001BFE73B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7DDE0-E388-4779-A593-8C7299C3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5896C-FA87-496C-8AA9-22F7E54B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E0159-F427-4F96-A941-D3E0F491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A1574-B779-45BC-9300-D00712610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A1673-BF63-405A-A270-DD56A90AE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C14EA-B986-488A-9C98-BAEC60A6F78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34127-186C-46CA-B53C-650F81CD0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87AC0-6551-48F3-99F3-020D7E501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ECAC-B31E-4FB5-B8AA-84D498B71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nnerweb.centenary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enary.edu/directories/offices-services-directory/provost-2/academic-advising-3/advising-for-faculty-and-staff/" TargetMode="External"/><Relationship Id="rId2" Type="http://schemas.openxmlformats.org/officeDocument/2006/relationships/hyperlink" Target="https://www.centenary.edu/directories/offices-services-directory/provost-2/academic-advising-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tenary.edu/l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tenary.edu/directories/offices-services-directory/registra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64342-027B-491F-99CD-82A4D9E93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97" y="383058"/>
            <a:ext cx="10746297" cy="614130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Cambria" panose="02040503050406030204" pitchFamily="18" charset="0"/>
                <a:ea typeface="Cambria" panose="02040503050406030204" pitchFamily="18" charset="0"/>
              </a:rPr>
              <a:t>Spring 2023 Academic Advising Power Hour Series</a:t>
            </a:r>
            <a:br>
              <a:rPr lang="en-US" b="1" cap="smal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Sponsored by the Registrar’s Office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b="1" cap="smal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cap="small" dirty="0">
                <a:latin typeface="Cambria" panose="02040503050406030204" pitchFamily="18" charset="0"/>
                <a:ea typeface="Cambria" panose="02040503050406030204" pitchFamily="18" charset="0"/>
              </a:rPr>
              <a:t>Session IV:</a:t>
            </a:r>
            <a:br>
              <a:rPr lang="en-US" b="1" cap="smal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4900" b="1" i="1" dirty="0">
                <a:latin typeface="Cambria" panose="02040503050406030204" pitchFamily="18" charset="0"/>
                <a:ea typeface="Cambria" panose="02040503050406030204" pitchFamily="18" charset="0"/>
              </a:rPr>
              <a:t>SOAR and First-Year Advising: </a:t>
            </a:r>
            <a:br>
              <a:rPr lang="en-US" altLang="en-US" sz="49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4900" b="1" i="1" dirty="0">
                <a:latin typeface="Cambria" panose="02040503050406030204" pitchFamily="18" charset="0"/>
                <a:ea typeface="Cambria" panose="02040503050406030204" pitchFamily="18" charset="0"/>
              </a:rPr>
              <a:t>Planning, Preparation and Collaboration</a:t>
            </a:r>
            <a:br>
              <a:rPr lang="en-US" altLang="en-US" sz="53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b="1" cap="smal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April 28, 2023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02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CE7FC-6574-4AE7-BD8B-D1C25EF35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785"/>
            <a:ext cx="10515600" cy="55561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5000" dirty="0">
                <a:latin typeface="Cambria" panose="02040503050406030204" pitchFamily="18" charset="0"/>
                <a:ea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43591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2EAB-E744-4C1F-87EE-0D9B1224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Share Your Feedback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5633B7-77E1-4996-98D0-1536BCAAF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1858169"/>
            <a:ext cx="4286250" cy="4286250"/>
          </a:xfrm>
        </p:spPr>
      </p:pic>
    </p:spTree>
    <p:extLst>
      <p:ext uri="{BB962C8B-B14F-4D97-AF65-F5344CB8AC3E}">
        <p14:creationId xmlns:p14="http://schemas.microsoft.com/office/powerpoint/2010/main" val="145524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BE8E-4DC0-4F08-9000-2EB3A16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3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SOAR Overview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C49DF42-5155-454D-8B93-AC536DC5C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102672"/>
              </p:ext>
            </p:extLst>
          </p:nvPr>
        </p:nvGraphicFramePr>
        <p:xfrm>
          <a:off x="1846976" y="1224794"/>
          <a:ext cx="8498048" cy="49699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98048">
                  <a:extLst>
                    <a:ext uri="{9D8B030D-6E8A-4147-A177-3AD203B41FA5}">
                      <a16:colId xmlns:a16="http://schemas.microsoft.com/office/drawing/2014/main" val="1233474559"/>
                    </a:ext>
                  </a:extLst>
                </a:gridCol>
              </a:tblGrid>
              <a:tr h="6113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00775"/>
                  </a:ext>
                </a:extLst>
              </a:tr>
              <a:tr h="174596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Session I: June 14 – 15 (Wednesday &amp; Thursday)</a:t>
                      </a:r>
                    </a:p>
                    <a:p>
                      <a:pPr algn="ctr"/>
                      <a:r>
                        <a:rPr lang="en-US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Session II: June 20 – 21 (Tuesday &amp; Wednesday)</a:t>
                      </a:r>
                    </a:p>
                    <a:p>
                      <a:pPr algn="ctr"/>
                      <a:r>
                        <a:rPr lang="en-US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Session III: June 22 – 23  (Thursday &amp; Friday)</a:t>
                      </a:r>
                    </a:p>
                    <a:p>
                      <a:pPr algn="ctr"/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88179"/>
                  </a:ext>
                </a:extLst>
              </a:tr>
              <a:tr h="3691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Advising/Registration Schedule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87938"/>
                  </a:ext>
                </a:extLst>
              </a:tr>
              <a:tr h="77099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Session I: June 15 (Thursday)</a:t>
                      </a:r>
                    </a:p>
                    <a:p>
                      <a:pPr algn="ctr"/>
                      <a:r>
                        <a:rPr lang="en-US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Session II: June 21 (Wednesday)</a:t>
                      </a:r>
                    </a:p>
                    <a:p>
                      <a:pPr algn="ctr"/>
                      <a:r>
                        <a:rPr lang="en-US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Session III: June 23  (Friday)</a:t>
                      </a:r>
                    </a:p>
                    <a:p>
                      <a:pPr algn="ctr"/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564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70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BE8E-4DC0-4F08-9000-2EB3A16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3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Transfer Credits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2FA4DEC-A7D1-46EC-A396-A80A36374D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386441"/>
              </p:ext>
            </p:extLst>
          </p:nvPr>
        </p:nvGraphicFramePr>
        <p:xfrm>
          <a:off x="838200" y="1224793"/>
          <a:ext cx="10515600" cy="495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649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BE8E-4DC0-4F08-9000-2EB3A16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What’s New with Banner Web Reports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5E607-C836-429C-8CE4-778D1AE98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825"/>
            <a:ext cx="10515600" cy="49101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https://www.bannerweb.centenary.edu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Course Rosters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Advising List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Advisor Grades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List of Students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Learning Commons</a:t>
            </a:r>
          </a:p>
        </p:txBody>
      </p:sp>
    </p:spTree>
    <p:extLst>
      <p:ext uri="{BB962C8B-B14F-4D97-AF65-F5344CB8AC3E}">
        <p14:creationId xmlns:p14="http://schemas.microsoft.com/office/powerpoint/2010/main" val="129352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BE8E-4DC0-4F08-9000-2EB3A16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OneDrive Student Folders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5E607-C836-429C-8CE4-778D1AE98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904"/>
            <a:ext cx="10515600" cy="5450396"/>
          </a:xfrm>
        </p:spPr>
        <p:txBody>
          <a:bodyPr/>
          <a:lstStyle/>
          <a:p>
            <a:pPr marL="0" indent="0" algn="ctr">
              <a:buNone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E2CA3FB-5042-40DB-B09C-77D3BBDEF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860614"/>
              </p:ext>
            </p:extLst>
          </p:nvPr>
        </p:nvGraphicFramePr>
        <p:xfrm>
          <a:off x="295275" y="1770078"/>
          <a:ext cx="11506200" cy="4368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44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BE8E-4DC0-4F08-9000-2EB3A16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Resources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C49DF42-5155-454D-8B93-AC536DC5C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301415"/>
              </p:ext>
            </p:extLst>
          </p:nvPr>
        </p:nvGraphicFramePr>
        <p:xfrm>
          <a:off x="1846976" y="1216404"/>
          <a:ext cx="8498048" cy="53839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98048">
                  <a:extLst>
                    <a:ext uri="{9D8B030D-6E8A-4147-A177-3AD203B41FA5}">
                      <a16:colId xmlns:a16="http://schemas.microsoft.com/office/drawing/2014/main" val="1233474559"/>
                    </a:ext>
                  </a:extLst>
                </a:gridCol>
              </a:tblGrid>
              <a:tr h="4046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Provost’s Office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00775"/>
                  </a:ext>
                </a:extLst>
              </a:tr>
              <a:tr h="936832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hlinkClick r:id="rId2"/>
                        </a:rPr>
                        <a:t>https://www.centenary.edu/directories/offices-services-directory/provost-2/academic-advising-3/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88179"/>
                  </a:ext>
                </a:extLst>
              </a:tr>
              <a:tr h="1223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87938"/>
                  </a:ext>
                </a:extLst>
              </a:tr>
              <a:tr h="9020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hlinkClick r:id="rId3"/>
                        </a:rPr>
                        <a:t>https://www.centenary.edu/directories/offices-services-directory/provost-2/academic-advising-3/advising-for-faculty-and-staff/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580330"/>
                  </a:ext>
                </a:extLst>
              </a:tr>
              <a:tr h="1645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40047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23CEC9-C851-4925-9903-B3562D0B6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11400"/>
              </p:ext>
            </p:extLst>
          </p:nvPr>
        </p:nvGraphicFramePr>
        <p:xfrm>
          <a:off x="2032000" y="2638168"/>
          <a:ext cx="8127999" cy="990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087836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8182408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85714621"/>
                    </a:ext>
                  </a:extLst>
                </a:gridCol>
              </a:tblGrid>
              <a:tr h="9900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 Educators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 Students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 First-Year Students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29307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510F3B-B5E0-4E94-8919-CC846927E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26530"/>
              </p:ext>
            </p:extLst>
          </p:nvPr>
        </p:nvGraphicFramePr>
        <p:xfrm>
          <a:off x="2031999" y="5029834"/>
          <a:ext cx="812799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735">
                  <a:extLst>
                    <a:ext uri="{9D8B030D-6E8A-4147-A177-3AD203B41FA5}">
                      <a16:colId xmlns:a16="http://schemas.microsoft.com/office/drawing/2014/main" val="2969362939"/>
                    </a:ext>
                  </a:extLst>
                </a:gridCol>
                <a:gridCol w="1940011">
                  <a:extLst>
                    <a:ext uri="{9D8B030D-6E8A-4147-A177-3AD203B41FA5}">
                      <a16:colId xmlns:a16="http://schemas.microsoft.com/office/drawing/2014/main" val="2983058515"/>
                    </a:ext>
                  </a:extLst>
                </a:gridCol>
                <a:gridCol w="1569308">
                  <a:extLst>
                    <a:ext uri="{9D8B030D-6E8A-4147-A177-3AD203B41FA5}">
                      <a16:colId xmlns:a16="http://schemas.microsoft.com/office/drawing/2014/main" val="1171511058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val="2233524258"/>
                    </a:ext>
                  </a:extLst>
                </a:gridCol>
                <a:gridCol w="1263134">
                  <a:extLst>
                    <a:ext uri="{9D8B030D-6E8A-4147-A177-3AD203B41FA5}">
                      <a16:colId xmlns:a16="http://schemas.microsoft.com/office/drawing/2014/main" val="2574975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Advisor Responsibilities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Advisee Responsibilities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Important Information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New, Important, or Recently Changed Policies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Advising by Year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286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20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BE8E-4DC0-4F08-9000-2EB3A16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Resources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C49DF42-5155-454D-8B93-AC536DC5C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970932"/>
              </p:ext>
            </p:extLst>
          </p:nvPr>
        </p:nvGraphicFramePr>
        <p:xfrm>
          <a:off x="1846976" y="1216403"/>
          <a:ext cx="8498048" cy="48232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98048">
                  <a:extLst>
                    <a:ext uri="{9D8B030D-6E8A-4147-A177-3AD203B41FA5}">
                      <a16:colId xmlns:a16="http://schemas.microsoft.com/office/drawing/2014/main" val="1233474559"/>
                    </a:ext>
                  </a:extLst>
                </a:gridCol>
              </a:tblGrid>
              <a:tr h="4829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Learning Commons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00775"/>
                  </a:ext>
                </a:extLst>
              </a:tr>
              <a:tr h="977152">
                <a:tc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  <a:hlinkClick r:id="rId2"/>
                      </a:endParaRPr>
                    </a:p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hlinkClick r:id="rId2"/>
                        </a:rPr>
                        <a:t>https://www.centenary.edu/lc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88179"/>
                  </a:ext>
                </a:extLst>
              </a:tr>
              <a:tr h="3334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8793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2DEFA64-0B72-4287-BA53-AE5C89D70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54470"/>
              </p:ext>
            </p:extLst>
          </p:nvPr>
        </p:nvGraphicFramePr>
        <p:xfrm>
          <a:off x="2032000" y="2795269"/>
          <a:ext cx="8128000" cy="313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2833857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96468391"/>
                    </a:ext>
                  </a:extLst>
                </a:gridCol>
              </a:tblGrid>
              <a:tr h="3138806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For Students</a:t>
                      </a:r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Peer Academic Consultations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Degree Planning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Mentoring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Disability Services and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Career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Experiential Learning 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Student Success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Handouts and Guides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Study and Group Workspaces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For Faculty and Staff</a:t>
                      </a:r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Request Class Visits and Supplemental Instruction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Professional Development 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Testing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Meeting Spaces and Learning Facilities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Teaching Tools and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Special Events and Workshops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Communities of Practice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693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24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BE8E-4DC0-4F08-9000-2EB3A16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1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Resources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C49DF42-5155-454D-8B93-AC536DC5C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428407"/>
              </p:ext>
            </p:extLst>
          </p:nvPr>
        </p:nvGraphicFramePr>
        <p:xfrm>
          <a:off x="1846976" y="1122930"/>
          <a:ext cx="8498048" cy="52367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98048">
                  <a:extLst>
                    <a:ext uri="{9D8B030D-6E8A-4147-A177-3AD203B41FA5}">
                      <a16:colId xmlns:a16="http://schemas.microsoft.com/office/drawing/2014/main" val="1233474559"/>
                    </a:ext>
                  </a:extLst>
                </a:gridCol>
              </a:tblGrid>
              <a:tr h="35657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Registrar’s Office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00775"/>
                  </a:ext>
                </a:extLst>
              </a:tr>
              <a:tr h="630863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hlinkClick r:id="rId2"/>
                        </a:rPr>
                        <a:t>https://www.centenary.edu/directories/offices-services-directory/registrar/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203727"/>
                  </a:ext>
                </a:extLst>
              </a:tr>
              <a:tr h="2139013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-FERPA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-Banner Web Video Tutorials 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-Banner Web Resources for Students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-Registrar’s Office Frequently Asked Questions (For Students)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-Registrar’s Office Forms and Documents for Faculty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88179"/>
                  </a:ext>
                </a:extLst>
              </a:tr>
              <a:tr h="20004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Registrar’s Office Student Forms</a:t>
                      </a:r>
                    </a:p>
                    <a:p>
                      <a:pPr algn="ctr"/>
                      <a:endParaRPr lang="en-US" sz="20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-Degree Plan Templates</a:t>
                      </a:r>
                      <a:endParaRPr lang="en-US" sz="2000" i="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-Foreign Language Proficiency and Credit Examination Request Form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-Major/Minor/Concentration Declaration Form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8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79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0BE8E-4DC0-4F08-9000-2EB3A16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1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Troubleshooting Steps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C49DF42-5155-454D-8B93-AC536DC5C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912892"/>
              </p:ext>
            </p:extLst>
          </p:nvPr>
        </p:nvGraphicFramePr>
        <p:xfrm>
          <a:off x="1846976" y="1122929"/>
          <a:ext cx="8498048" cy="49506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98048">
                  <a:extLst>
                    <a:ext uri="{9D8B030D-6E8A-4147-A177-3AD203B41FA5}">
                      <a16:colId xmlns:a16="http://schemas.microsoft.com/office/drawing/2014/main" val="1233474559"/>
                    </a:ext>
                  </a:extLst>
                </a:gridCol>
              </a:tblGrid>
              <a:tr h="5901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What to do when . . ..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00775"/>
                  </a:ext>
                </a:extLst>
              </a:tr>
              <a:tr h="4360562">
                <a:tc>
                  <a:txBody>
                    <a:bodyPr/>
                    <a:lstStyle/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When all else fails . . . Email registrar@centenary.edu.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20372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173B24-02EA-4DF4-B41A-0757BDBEF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750324"/>
              </p:ext>
            </p:extLst>
          </p:nvPr>
        </p:nvGraphicFramePr>
        <p:xfrm>
          <a:off x="2032000" y="2120628"/>
          <a:ext cx="8128000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385141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15523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Problem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Solution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47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 class is closed 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Email the Instructor of Record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06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 class has a pre-requisite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Email the Department Chair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844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 class has a restriction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Email the Department Chair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 class has a required co-requisite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Refer to Banner Error Message for </a:t>
                      </a:r>
                    </a:p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Co-Requisite Course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424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 class has a time conflict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Email the Registrar’s Office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22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You can’t drop a student’s last class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Email the Registrar’s Office</a:t>
                      </a:r>
                      <a:endParaRPr lang="en-US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08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70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1899AFE9B744B9D02E1043AFDFEE1" ma:contentTypeVersion="13" ma:contentTypeDescription="Create a new document." ma:contentTypeScope="" ma:versionID="a13e931076f8277875c68dc1e3c9f4d4">
  <xsd:schema xmlns:xsd="http://www.w3.org/2001/XMLSchema" xmlns:xs="http://www.w3.org/2001/XMLSchema" xmlns:p="http://schemas.microsoft.com/office/2006/metadata/properties" xmlns:ns3="102735db-cbfd-490a-8fed-f0ae37ee0da9" xmlns:ns4="cba020f1-8167-4a88-b8a0-84c0c63a49d3" targetNamespace="http://schemas.microsoft.com/office/2006/metadata/properties" ma:root="true" ma:fieldsID="8d685a6c2ccf99a81f0236d43c048560" ns3:_="" ns4:_="">
    <xsd:import namespace="102735db-cbfd-490a-8fed-f0ae37ee0da9"/>
    <xsd:import namespace="cba020f1-8167-4a88-b8a0-84c0c63a49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735db-cbfd-490a-8fed-f0ae37ee0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020f1-8167-4a88-b8a0-84c0c63a49d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C110CC-31D0-4A76-A89A-B2C049F1F70A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102735db-cbfd-490a-8fed-f0ae37ee0da9"/>
    <ds:schemaRef ds:uri="http://schemas.microsoft.com/office/infopath/2007/PartnerControls"/>
    <ds:schemaRef ds:uri="cba020f1-8167-4a88-b8a0-84c0c63a49d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361F1F1-9917-4745-8F9F-F9B8D77257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026666-A757-4D4C-9B4B-AD7D0698E9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2735db-cbfd-490a-8fed-f0ae37ee0da9"/>
    <ds:schemaRef ds:uri="cba020f1-8167-4a88-b8a0-84c0c63a4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483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Office Theme</vt:lpstr>
      <vt:lpstr>Spring 2023 Academic Advising Power Hour Series Sponsored by the Registrar’s Office  Session IV: SOAR and First-Year Advising:  Planning, Preparation and Collaboration  April 28, 2023</vt:lpstr>
      <vt:lpstr>SOAR Overview</vt:lpstr>
      <vt:lpstr>Transfer Credits</vt:lpstr>
      <vt:lpstr>What’s New with Banner Web Reports</vt:lpstr>
      <vt:lpstr>OneDrive Student Folders</vt:lpstr>
      <vt:lpstr>Resources</vt:lpstr>
      <vt:lpstr>Resources</vt:lpstr>
      <vt:lpstr>Resources</vt:lpstr>
      <vt:lpstr>Troubleshooting Steps</vt:lpstr>
      <vt:lpstr>PowerPoint Presentation</vt:lpstr>
      <vt:lpstr>Share Your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2023 Academic Advising Power Hour Series Sponsored by the Registrar’s Office  Session III: Degree Planning and Degree Works Demonstration</dc:title>
  <dc:creator>Lalita Rogers</dc:creator>
  <cp:lastModifiedBy>Lalita Rogers</cp:lastModifiedBy>
  <cp:revision>15</cp:revision>
  <dcterms:created xsi:type="dcterms:W3CDTF">2023-03-30T19:03:34Z</dcterms:created>
  <dcterms:modified xsi:type="dcterms:W3CDTF">2023-04-25T16:38:07Z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0x0101006931899AFE9B744B9D02E1043AFDFEE1</vt:lpwstr>
  </property>
</Properties>
</file>